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22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056557" cy="531971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 (shortest distance from the separator to points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056557" cy="5319711"/>
              </a:xfrm>
              <a:blipFill>
                <a:blip r:embed="rId3"/>
                <a:stretch>
                  <a:fillRect l="-917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maximizes margin (shortest distance from the separator to points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 rotWithShape="0">
                <a:blip r:embed="rId3"/>
                <a:stretch>
                  <a:fillRect t="-19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F59D3-2305-2B4A-86CA-F5B399E2FE35}"/>
              </a:ext>
            </a:extLst>
          </p:cNvPr>
          <p:cNvSpPr/>
          <p:nvPr/>
        </p:nvSpPr>
        <p:spPr>
          <a:xfrm>
            <a:off x="7445656" y="2782669"/>
            <a:ext cx="4194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Short Break and Questions:</a:t>
            </a:r>
          </a:p>
          <a:p>
            <a:r>
              <a:rPr lang="en-US" dirty="0"/>
              <a:t>How to construct QP for hard-margin SVM </a:t>
            </a:r>
          </a:p>
        </p:txBody>
      </p:sp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50204</TotalTime>
  <Words>4399</Words>
  <Application>Microsoft Macintosh PowerPoint</Application>
  <PresentationFormat>Widescreen</PresentationFormat>
  <Paragraphs>745</Paragraphs>
  <Slides>64</Slides>
  <Notes>13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4464</cp:revision>
  <cp:lastPrinted>2020-04-07T17:58:30Z</cp:lastPrinted>
  <dcterms:created xsi:type="dcterms:W3CDTF">2017-08-24T15:35:37Z</dcterms:created>
  <dcterms:modified xsi:type="dcterms:W3CDTF">2022-11-08T18:34:01Z</dcterms:modified>
</cp:coreProperties>
</file>